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1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89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742FA-CD5C-4F9D-9482-53D706CF1269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EE492-0F46-4357-A337-8A95B9035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E492-0F46-4357-A337-8A95B90356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my welcome announcement video: http://www.screencast.com/t/MGFhOTljMzAt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Show my </a:t>
            </a:r>
            <a:r>
              <a:rPr lang="en-US" baseline="0" dirty="0" smtClean="0"/>
              <a:t>old Unit 8 video: http://www.screencast.com/t/V8WjjMdKFC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Flip camera is a video camcorder.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E492-0F46-4357-A337-8A95B90356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E492-0F46-4357-A337-8A95B90356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E492-0F46-4357-A337-8A95B90356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E492-0F46-4357-A337-8A95B90356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E492-0F46-4357-A337-8A95B90356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EE492-0F46-4357-A337-8A95B90356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64D0DC-6CA6-4A87-9E13-01A71DF6B9E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902ED3-8290-40E1-829C-6D6DC2E4D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9811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Teaching Extravaganza: The Creative Roles of the 21st Century Teacher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r>
              <a:rPr lang="en-US" dirty="0" smtClean="0"/>
              <a:t>Teacher as Cameraperson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Basics for making Videos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http://www.freetech4teachers.com/2009/05/four-free-tools-for-creating.html</a:t>
            </a:r>
          </a:p>
          <a:p>
            <a:r>
              <a:rPr lang="en-US" dirty="0" smtClean="0"/>
              <a:t>Holli Vah Seliskar</a:t>
            </a:r>
          </a:p>
          <a:p>
            <a:r>
              <a:rPr lang="en-US" dirty="0" smtClean="0"/>
              <a:t>Kathleen M. Cercone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Cameras</a:t>
            </a:r>
          </a:p>
          <a:p>
            <a:r>
              <a:rPr lang="en-US" dirty="0" smtClean="0"/>
              <a:t>Jing</a:t>
            </a:r>
          </a:p>
          <a:p>
            <a:r>
              <a:rPr lang="en-US" dirty="0" err="1" smtClean="0"/>
              <a:t>Camtasia</a:t>
            </a:r>
            <a:endParaRPr lang="en-US" dirty="0" smtClean="0"/>
          </a:p>
          <a:p>
            <a:r>
              <a:rPr lang="en-US" dirty="0" smtClean="0"/>
              <a:t>Flash</a:t>
            </a:r>
          </a:p>
          <a:p>
            <a:r>
              <a:rPr lang="en-US" dirty="0" smtClean="0"/>
              <a:t>Other Methods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Cameras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Cam</a:t>
            </a:r>
          </a:p>
          <a:p>
            <a:pPr lvl="1"/>
            <a:r>
              <a:rPr lang="en-US" dirty="0" smtClean="0"/>
              <a:t>Integrated into computer</a:t>
            </a:r>
          </a:p>
          <a:p>
            <a:pPr lvl="1"/>
            <a:r>
              <a:rPr lang="en-US" dirty="0" smtClean="0"/>
              <a:t>Purchased Separately</a:t>
            </a:r>
          </a:p>
          <a:p>
            <a:pPr lvl="2"/>
            <a:r>
              <a:rPr lang="en-US" dirty="0" smtClean="0"/>
              <a:t>Logitech</a:t>
            </a:r>
          </a:p>
          <a:p>
            <a:r>
              <a:rPr lang="en-US" dirty="0" smtClean="0"/>
              <a:t>Digital Camera</a:t>
            </a:r>
          </a:p>
          <a:p>
            <a:pPr lvl="1"/>
            <a:r>
              <a:rPr lang="en-US" dirty="0" smtClean="0"/>
              <a:t>Often hand held</a:t>
            </a:r>
          </a:p>
          <a:p>
            <a:pPr lvl="1"/>
            <a:r>
              <a:rPr lang="en-US" dirty="0" smtClean="0"/>
              <a:t>Various types</a:t>
            </a:r>
          </a:p>
          <a:p>
            <a:pPr lvl="2"/>
            <a:r>
              <a:rPr lang="en-US" dirty="0" smtClean="0"/>
              <a:t>Take stills – can turn them into video with software</a:t>
            </a:r>
          </a:p>
          <a:p>
            <a:pPr lvl="2"/>
            <a:r>
              <a:rPr lang="en-US" dirty="0" smtClean="0"/>
              <a:t>Record video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</a:t>
            </a:r>
          </a:p>
          <a:p>
            <a:r>
              <a:rPr lang="en-US" dirty="0" smtClean="0"/>
              <a:t>Maximum of 5 minutes</a:t>
            </a:r>
          </a:p>
          <a:p>
            <a:r>
              <a:rPr lang="en-US" dirty="0" smtClean="0"/>
              <a:t>Save to desktop or upload to www.screencast.com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Camtasia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audio and video to keep </a:t>
            </a:r>
            <a:r>
              <a:rPr lang="en-US" dirty="0" err="1" smtClean="0"/>
              <a:t>insync</a:t>
            </a:r>
            <a:endParaRPr lang="en-US" dirty="0" smtClean="0"/>
          </a:p>
          <a:p>
            <a:r>
              <a:rPr lang="en-US" dirty="0" smtClean="0"/>
              <a:t>Add-in to work with PowerPoint</a:t>
            </a:r>
          </a:p>
          <a:p>
            <a:r>
              <a:rPr lang="en-US" dirty="0" smtClean="0"/>
              <a:t>All sorts of extra features:</a:t>
            </a:r>
          </a:p>
          <a:p>
            <a:pPr lvl="1"/>
            <a:r>
              <a:rPr lang="en-US" dirty="0" smtClean="0"/>
              <a:t>Arrows</a:t>
            </a:r>
          </a:p>
          <a:p>
            <a:pPr lvl="1"/>
            <a:r>
              <a:rPr lang="en-US" dirty="0" smtClean="0"/>
              <a:t>Call-outs</a:t>
            </a:r>
          </a:p>
          <a:p>
            <a:pPr lvl="1"/>
            <a:r>
              <a:rPr lang="en-US" dirty="0" smtClean="0"/>
              <a:t>Cursor highlighting</a:t>
            </a:r>
          </a:p>
          <a:p>
            <a:pPr lvl="1"/>
            <a:r>
              <a:rPr lang="en-US" dirty="0" smtClean="0"/>
              <a:t>Hot Spot maker</a:t>
            </a:r>
          </a:p>
          <a:p>
            <a:pPr lvl="1"/>
            <a:r>
              <a:rPr lang="en-US" dirty="0" smtClean="0"/>
              <a:t>Quiz making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work on Stage or Code</a:t>
            </a:r>
          </a:p>
          <a:p>
            <a:r>
              <a:rPr lang="en-US" dirty="0" smtClean="0"/>
              <a:t>Record audio separately</a:t>
            </a:r>
          </a:p>
          <a:p>
            <a:r>
              <a:rPr lang="en-US" dirty="0" smtClean="0"/>
              <a:t>Can get a basic movie made pretty easily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Free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ScreenToaster</a:t>
            </a:r>
            <a:endParaRPr lang="en-US" dirty="0" smtClean="0"/>
          </a:p>
          <a:p>
            <a:r>
              <a:rPr lang="en-US" dirty="0" smtClean="0"/>
              <a:t>Screen Castle</a:t>
            </a:r>
          </a:p>
          <a:p>
            <a:r>
              <a:rPr lang="en-US" b="1" dirty="0" err="1" smtClean="0"/>
              <a:t>ScreenJelly</a:t>
            </a:r>
            <a:r>
              <a:rPr lang="en-US" b="1" dirty="0" smtClean="0"/>
              <a:t> </a:t>
            </a:r>
            <a:r>
              <a:rPr lang="en-US" dirty="0" smtClean="0"/>
              <a:t>: 3 minute videos, shared by email or Twitter.</a:t>
            </a:r>
          </a:p>
          <a:p>
            <a:r>
              <a:rPr lang="en-US" b="1" dirty="0" err="1" smtClean="0"/>
              <a:t>ScreenR</a:t>
            </a:r>
            <a:r>
              <a:rPr lang="en-US" dirty="0" smtClean="0"/>
              <a:t>: online</a:t>
            </a:r>
          </a:p>
          <a:p>
            <a:r>
              <a:rPr lang="en-US" b="1" dirty="0" err="1" smtClean="0"/>
              <a:t>Screencast</a:t>
            </a:r>
            <a:r>
              <a:rPr lang="en-US" b="1" dirty="0" smtClean="0"/>
              <a:t>-O-</a:t>
            </a:r>
            <a:r>
              <a:rPr lang="en-US" b="1" dirty="0" err="1" smtClean="0"/>
              <a:t>Matic</a:t>
            </a:r>
            <a:r>
              <a:rPr lang="en-US" dirty="0" smtClean="0"/>
              <a:t> : 15 minute videos at their site or YouTube.</a:t>
            </a:r>
          </a:p>
          <a:p>
            <a:r>
              <a:rPr lang="en-US" dirty="0" smtClean="0"/>
              <a:t>Screen Flow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Video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Adobe Captivate</a:t>
            </a:r>
          </a:p>
          <a:p>
            <a:r>
              <a:rPr lang="en-US" dirty="0" smtClean="0"/>
              <a:t>Apple QuickTime: free with some Macs</a:t>
            </a:r>
          </a:p>
          <a:p>
            <a:r>
              <a:rPr lang="en-US" dirty="0" err="1" smtClean="0"/>
              <a:t>TechSmith</a:t>
            </a:r>
            <a:r>
              <a:rPr lang="en-US" dirty="0" smtClean="0"/>
              <a:t> </a:t>
            </a:r>
            <a:r>
              <a:rPr lang="en-US" dirty="0" err="1" smtClean="0"/>
              <a:t>Snagit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www.techsmith.com for Jing or </a:t>
            </a:r>
            <a:r>
              <a:rPr lang="en-US" dirty="0" err="1" smtClean="0"/>
              <a:t>Camtasia</a:t>
            </a:r>
            <a:endParaRPr lang="en-US" dirty="0" smtClean="0"/>
          </a:p>
          <a:p>
            <a:r>
              <a:rPr lang="en-US" dirty="0" smtClean="0"/>
              <a:t>www.screenjelly.com</a:t>
            </a:r>
          </a:p>
          <a:p>
            <a:r>
              <a:rPr lang="en-US" dirty="0" smtClean="0"/>
              <a:t>screenr.com</a:t>
            </a:r>
          </a:p>
          <a:p>
            <a:r>
              <a:rPr lang="en-US" dirty="0" smtClean="0"/>
              <a:t>www.screencast-o-matic.com</a:t>
            </a:r>
          </a:p>
          <a:p>
            <a:r>
              <a:rPr lang="en-US" dirty="0" smtClean="0"/>
              <a:t>www.adobe.com for Flash &amp; Captivate</a:t>
            </a:r>
          </a:p>
          <a:p>
            <a:r>
              <a:rPr lang="en-US" dirty="0" smtClean="0"/>
              <a:t>www.apple.com for QuickTime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</TotalTime>
  <Words>226</Words>
  <Application>Microsoft Office PowerPoint</Application>
  <PresentationFormat>On-screen Show (4:3)</PresentationFormat>
  <Paragraphs>72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Teaching Extravaganza: The Creative Roles of the 21st Century Teacher</vt:lpstr>
      <vt:lpstr>Applications &amp; Methods</vt:lpstr>
      <vt:lpstr>Physical Cameras</vt:lpstr>
      <vt:lpstr>Jing</vt:lpstr>
      <vt:lpstr>Camtasia</vt:lpstr>
      <vt:lpstr>Flash</vt:lpstr>
      <vt:lpstr>Other Free Applications</vt:lpstr>
      <vt:lpstr>Other Video Options</vt:lpstr>
      <vt:lpstr>Links</vt:lpstr>
      <vt:lpstr>References</vt:lpstr>
    </vt:vector>
  </TitlesOfParts>
  <Company>Rams Hill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Extravaganza: The Creative Roles of the 21st Century Teacher</dc:title>
  <dc:creator>Tamara Eyster</dc:creator>
  <cp:lastModifiedBy>Tamara Eyster</cp:lastModifiedBy>
  <cp:revision>24</cp:revision>
  <dcterms:created xsi:type="dcterms:W3CDTF">2010-09-11T16:42:50Z</dcterms:created>
  <dcterms:modified xsi:type="dcterms:W3CDTF">2010-09-19T00:21:38Z</dcterms:modified>
</cp:coreProperties>
</file>